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263" r:id="rId9"/>
    <p:sldId id="441" r:id="rId10"/>
    <p:sldId id="482" r:id="rId11"/>
    <p:sldId id="506" r:id="rId12"/>
    <p:sldId id="505" r:id="rId13"/>
    <p:sldId id="507" r:id="rId14"/>
    <p:sldId id="508" r:id="rId15"/>
    <p:sldId id="509" r:id="rId16"/>
    <p:sldId id="448" r:id="rId17"/>
    <p:sldId id="468" r:id="rId18"/>
    <p:sldId id="484" r:id="rId19"/>
    <p:sldId id="3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0"/>
    <p:restoredTop sz="92395"/>
  </p:normalViewPr>
  <p:slideViewPr>
    <p:cSldViewPr snapToGrid="0">
      <p:cViewPr>
        <p:scale>
          <a:sx n="105" d="100"/>
          <a:sy n="105" d="100"/>
        </p:scale>
        <p:origin x="1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搜索条和</a:t>
            </a:r>
            <a:r>
              <a:rPr lang="en-US" altLang="zh-CN" sz="36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更新搜索结果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目前已经实现筛选逻辑，如何更新和显示搜索结果呢？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447835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首先需要遵从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UISearchResultsUpdating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UITableViewController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NSFetchedResultsControllerDelegate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600" b="1" dirty="0">
                <a:solidFill>
                  <a:srgbClr val="4D009E"/>
                </a:solidFill>
                <a:latin typeface="Menlo-Regular" charset="0"/>
              </a:rPr>
              <a:t>UISearchResultsUpdating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2463313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此协议定义了一个方法：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当用户点搜索条，或者更改搜索文字，这个方法或被调用。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通过实现这个方法，我们让搜索控制器显示搜索结果。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 err="1">
                <a:solidFill>
                  <a:srgbClr val="203C3F"/>
                </a:solidFill>
                <a:latin typeface="Menlo-Regular" charset="0"/>
              </a:rPr>
              <a:t>searchFilter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300011" y="5470828"/>
            <a:ext cx="3925824" cy="951239"/>
          </a:xfrm>
          <a:prstGeom prst="wedgeRoundRectCallout">
            <a:avLst>
              <a:gd name="adj1" fmla="val -34365"/>
              <a:gd name="adj2" fmla="val -127619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获取搜索栏中的文字，筛选餐馆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然后刷新列表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列表中何时显示搜索结果呢？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447835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当搜索条在使用时。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即：搜索控制器的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属性为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2122036"/>
            <a:ext cx="10045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更新列表产生内容的方法：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行数：</a:t>
            </a:r>
            <a:r>
              <a:rPr lang="en-US" altLang="zh-CN" dirty="0" err="1" smtClean="0"/>
              <a:t>tableView</a:t>
            </a:r>
            <a:r>
              <a:rPr lang="en-US" altLang="zh-CN" dirty="0"/>
              <a:t>(_:</a:t>
            </a:r>
            <a:r>
              <a:rPr lang="en-US" altLang="zh-CN" dirty="0" err="1"/>
              <a:t>numberOfRowsInSection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numberOfRowsInSection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section: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449312" y="3593457"/>
            <a:ext cx="3925824" cy="951239"/>
          </a:xfrm>
          <a:prstGeom prst="wedgeRoundRectCallout">
            <a:avLst>
              <a:gd name="adj1" fmla="val -110762"/>
              <a:gd name="adj2" fmla="val -3918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当搜索控制器活动时，显示搜索结果的条数</a:t>
            </a: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2.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单元格内容：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(_:</a:t>
            </a:r>
            <a:r>
              <a:rPr lang="en-US" altLang="zh-CN" dirty="0" err="1"/>
              <a:t>cellForRowAtIndexPath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cellForRowAtIndexPath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UITableViewCell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"Cell"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CustomTableViewCell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] :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Configure the cell...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(data: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restaurantName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restaurantType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layer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cornerRadius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frame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/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</a:rPr>
              <a:t>2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clipsToBounds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true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accessoryType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boolValue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? 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Checkmark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: .</a:t>
            </a:r>
            <a:r>
              <a:rPr lang="de-DE" altLang="zh-CN" sz="1400" dirty="0">
                <a:solidFill>
                  <a:srgbClr val="2E0D6E"/>
                </a:solidFill>
                <a:latin typeface="Menlo-Regular" charset="0"/>
              </a:rPr>
              <a:t>None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en-US" altLang="zh-CN" sz="1400" dirty="0"/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266176" y="3157728"/>
            <a:ext cx="3706368" cy="950242"/>
          </a:xfrm>
          <a:prstGeom prst="wedgeRoundRectCallout">
            <a:avLst>
              <a:gd name="adj1" fmla="val -47421"/>
              <a:gd name="adj2" fmla="val -6993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搜索栏活动时，则为搜索结果数组中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相应的元素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3.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搜索时单元格不可编辑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canEditRowAtIndexPath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20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latin typeface="Menlo-Regular" charset="0"/>
              </a:rPr>
              <a:t> !</a:t>
            </a:r>
            <a:r>
              <a:rPr lang="en-US" altLang="zh-CN" sz="20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0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000" dirty="0" err="1">
                <a:solidFill>
                  <a:srgbClr val="5C2699"/>
                </a:solidFill>
                <a:latin typeface="Menlo-Regular" charset="0"/>
              </a:rPr>
              <a:t>active</a:t>
            </a:r>
            <a:endParaRPr lang="en-US" altLang="zh-C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962400" y="2616688"/>
            <a:ext cx="4511040" cy="992144"/>
          </a:xfrm>
          <a:prstGeom prst="wedgeRoundRectCallout">
            <a:avLst>
              <a:gd name="adj1" fmla="val -37553"/>
              <a:gd name="adj2" fmla="val -75068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单元格可编辑与否与搜索栏活动状态相反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7834" y="4409051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4.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但用户点击搜索结果的单元格时，转场代码修改：</a:t>
            </a:r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destVC.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[(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indexPathForSelectedRow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)] : </a:t>
            </a:r>
            <a:r>
              <a:rPr lang="en-US" altLang="zh-CN" sz="1400" dirty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[(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indexPathForSelectedRow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)]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</a:t>
              </a:r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控制器更新者设定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在</a:t>
            </a:r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viewDidLoad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中加入：</a:t>
            </a: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r>
              <a:rPr lang="en-US" altLang="zh-CN" sz="28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8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800" dirty="0" err="1">
                <a:solidFill>
                  <a:srgbClr val="5C2699"/>
                </a:solidFill>
                <a:latin typeface="Menlo-Regular" charset="0"/>
              </a:rPr>
              <a:t>searchResultsUpdater</a:t>
            </a:r>
            <a:r>
              <a:rPr lang="en-US" altLang="zh-CN" sz="28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2800" dirty="0">
                <a:solidFill>
                  <a:srgbClr val="B40062"/>
                </a:solidFill>
                <a:latin typeface="Menlo-Regular" charset="0"/>
              </a:rPr>
              <a:t>self</a:t>
            </a:r>
            <a:endParaRPr lang="en-US" altLang="zh-CN" sz="2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2800" dirty="0" err="1" smtClean="0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8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800" dirty="0" err="1" smtClean="0">
                <a:solidFill>
                  <a:srgbClr val="5C2699"/>
                </a:solidFill>
                <a:latin typeface="Menlo-Regular" charset="0"/>
              </a:rPr>
              <a:t>dimsBackgroundDuringPresentation</a:t>
            </a:r>
            <a:r>
              <a:rPr lang="en-US" altLang="zh-CN" sz="28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2800" dirty="0">
                <a:solidFill>
                  <a:srgbClr val="B40062"/>
                </a:solidFill>
                <a:latin typeface="Menlo-Regular" charset="0"/>
              </a:rPr>
              <a:t>false</a:t>
            </a:r>
            <a:endParaRPr lang="de-DE" altLang="zh-CN" sz="28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434746" y="332845"/>
            <a:ext cx="4511040" cy="992144"/>
          </a:xfrm>
          <a:prstGeom prst="wedgeRoundRectCallout">
            <a:avLst>
              <a:gd name="adj1" fmla="val -44309"/>
              <a:gd name="adj2" fmla="val 16210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搜索结果更新者为当前控制器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138805" y="4998719"/>
            <a:ext cx="4511040" cy="918787"/>
          </a:xfrm>
          <a:prstGeom prst="wedgeRoundRectCallout">
            <a:avLst>
              <a:gd name="adj1" fmla="val -34851"/>
              <a:gd name="adj2" fmla="val -23446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搜索时背景不变暗</a:t>
            </a:r>
          </a:p>
        </p:txBody>
      </p:sp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搜索筛选器</a:t>
              </a:r>
              <a:r>
                <a:rPr kumimoji="1" lang="zh-CN" altLang="en-US" sz="1400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完善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988944" y="1657834"/>
            <a:ext cx="5984880" cy="4243093"/>
          </a:xfrm>
          <a:prstGeom prst="wedgeRoundRectCallout">
            <a:avLst>
              <a:gd name="adj1" fmla="val -19716"/>
              <a:gd name="adj2" fmla="val -4603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1D8519"/>
                </a:solidFill>
                <a:latin typeface="Menlo-Regular" charset="0"/>
              </a:rPr>
              <a:t>            </a:t>
            </a:r>
            <a:r>
              <a:rPr lang="en-US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去除搜索字符串中的空格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textToSearch.</a:t>
            </a:r>
            <a:r>
              <a:rPr lang="en-US" altLang="zh-CN" sz="1400" b="1" dirty="0" err="1">
                <a:solidFill>
                  <a:srgbClr val="2E0D6E"/>
                </a:solidFill>
                <a:latin typeface="Menlo-Regular" charset="0"/>
              </a:rPr>
              <a:t>stringByTrimmingCharactersInSet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b="1" dirty="0" err="1">
                <a:solidFill>
                  <a:srgbClr val="4D009E"/>
                </a:solidFill>
                <a:latin typeface="Menlo-Regular" charset="0"/>
              </a:rPr>
              <a:t>NSCharacterSet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b="1" dirty="0" err="1">
                <a:solidFill>
                  <a:srgbClr val="2E0D6E"/>
                </a:solidFill>
                <a:latin typeface="Menlo-Regular" charset="0"/>
              </a:rPr>
              <a:t>whitespaceCharacterSet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203C3F"/>
                </a:solidFill>
                <a:latin typeface="Menlo-Regular" charset="0"/>
              </a:rPr>
              <a:t>searchFilter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72" y="0"/>
            <a:ext cx="3670832" cy="6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定制搜索条外观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外观选项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UISearchBar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提供选项以便定制外观，代码如下：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searchController.searchBar.tintColor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16020"/>
              </p:ext>
            </p:extLst>
          </p:nvPr>
        </p:nvGraphicFramePr>
        <p:xfrm>
          <a:off x="1657834" y="2277711"/>
          <a:ext cx="8128000" cy="386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常用属性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placeholder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搜索框的文字占位符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prompt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搜索条提示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barTintColor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背景色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tintColor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前景色（如取消按钮颜色）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searchBarStyle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搜索条主题样式。</a:t>
                      </a:r>
                    </a:p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默认为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.Prominent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突出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)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，搜索条半透明，搜索框不透明</a:t>
                      </a:r>
                    </a:p>
                    <a:p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.Minimal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搜索条全透明，搜索框半透明</a:t>
                      </a:r>
                    </a:p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搜索条定制示例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87274" y="1225681"/>
            <a:ext cx="10045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中添加：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448993"/>
                </a:solidFill>
                <a:latin typeface="Menlo-Regular" charset="0"/>
              </a:rPr>
              <a:t>	 </a:t>
            </a:r>
            <a:r>
              <a:rPr lang="nb-NO" altLang="zh-CN" sz="1600" dirty="0" err="1" smtClean="0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nb-NO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 smtClean="0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nb-NO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 smtClean="0">
                <a:solidFill>
                  <a:srgbClr val="5C2699"/>
                </a:solidFill>
                <a:latin typeface="Menlo-Regular" charset="0"/>
              </a:rPr>
              <a:t>placeholder</a:t>
            </a:r>
            <a:r>
              <a:rPr lang="nb-NO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nb-NO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nb-NO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输入</a:t>
            </a:r>
            <a:r>
              <a:rPr lang="zh-CN" altLang="nb-NO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餐馆名</a:t>
            </a:r>
            <a:r>
              <a:rPr lang="zh-CN" altLang="nb-NO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搜索</a:t>
            </a:r>
            <a:r>
              <a:rPr lang="is-IS" altLang="zh-CN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…</a:t>
            </a:r>
            <a:r>
              <a:rPr lang="nb-NO" altLang="zh-CN" sz="1600" dirty="0" smtClean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nb-N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tintColor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nb-NO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UIColor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whiteColor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barTintColor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nb-NO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UIColor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orangeColor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" y="2640502"/>
            <a:ext cx="4064000" cy="1460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594" y="4301134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使用透明样式，在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中添加：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448993"/>
                </a:solidFill>
                <a:latin typeface="Menlo-Regular" charset="0"/>
              </a:rPr>
              <a:t>	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</a:rPr>
              <a:t>placeholder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nb-NO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nb-NO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输入餐馆名搜索</a:t>
            </a:r>
            <a:r>
              <a:rPr lang="nb-NO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..."</a:t>
            </a:r>
            <a:endParaRPr lang="nb-N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searchBarStyle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.</a:t>
            </a:r>
            <a:r>
              <a:rPr lang="nb-NO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Minimal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17" y="2549120"/>
            <a:ext cx="3669608" cy="40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searchbar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作业：增强搜索筛选，实现同时可以按地点筛选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高级挑战：按汉语拼音搜索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4" y="1060703"/>
            <a:ext cx="2416441" cy="42816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41" y="1060703"/>
            <a:ext cx="2439168" cy="43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194560"/>
            <a:ext cx="463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失败了我不后悔，但我一定会后悔没去尝试。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杰夫 贝索斯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在屏幕顶端都有搜索条，如何实现？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来创建搜索条、管理搜索结果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e-DE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Data</a:t>
            </a:r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使用方法概览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添加一个搜索条至基于列表的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，关键代码如下：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696" y="2427569"/>
            <a:ext cx="10556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searchResultsController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nil)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sc.searchResultsUpdater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tableView.tableHeaderView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sc.searchBar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131808" y="872425"/>
            <a:ext cx="2743200" cy="4963324"/>
          </a:xfrm>
          <a:prstGeom prst="wedgeRoundRectCallout">
            <a:avLst>
              <a:gd name="adj1" fmla="val -105375"/>
              <a:gd name="adj2" fmla="val -15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创建一个实例，参数为搜索结果的控制器；如果是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，则结果显示搜索条所在的视图中。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何时定义另一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个控制器？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如果需要不同的搜索结果样式，需要指定一个新的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，则和所在视图（如列表的单元格）样式相同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5344" y="2377177"/>
            <a:ext cx="2389632" cy="951239"/>
          </a:xfrm>
          <a:prstGeom prst="wedgeRoundRectCallout">
            <a:avLst>
              <a:gd name="adj1" fmla="val 64416"/>
              <a:gd name="adj2" fmla="val -58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更新搜索结果的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控制器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3569259" y="3549751"/>
            <a:ext cx="2389632" cy="951239"/>
          </a:xfrm>
          <a:prstGeom prst="wedgeRoundRectCallout">
            <a:avLst>
              <a:gd name="adj1" fmla="val 19008"/>
              <a:gd name="adj2" fmla="val -95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将列表的页眉视图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指定为搜索条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添加搜索条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RestaurantTableViewController.swift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中定义一个搜索控制器变量：</a:t>
            </a:r>
          </a:p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6192" y="196263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方法里加入：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searchResultsController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zh-CN" altLang="en-US" dirty="0" smtClean="0">
                <a:solidFill>
                  <a:srgbClr val="5C2699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tableHeaderView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24" y="3190766"/>
            <a:ext cx="406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筛选内容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搜索控制器没有现成的筛选功能，需要手工加上。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7834" y="163421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对于本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而言，需要加上：</a:t>
            </a: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按餐馆名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511621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首先，定义一个空餐馆数组，以保存搜索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[</a:t>
            </a:r>
            <a:r>
              <a:rPr lang="en-US" altLang="zh-CN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] = []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452081"/>
            <a:ext cx="1004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添加一个筛选器方法，返回包含搜索字符串的所有餐馆：</a:t>
            </a:r>
          </a:p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(r)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-&gt;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containsString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})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7963" y="5206407"/>
            <a:ext cx="3925824" cy="951239"/>
          </a:xfrm>
          <a:prstGeom prst="wedgeRoundRectCallout">
            <a:avLst>
              <a:gd name="adj1" fmla="val 82095"/>
              <a:gd name="adj2" fmla="val -15197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中数组自带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filter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方法，参数是一个闭包。筛选符合条件的元素，组成一个新数组返回。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7668768" y="5007786"/>
            <a:ext cx="3925824" cy="951239"/>
          </a:xfrm>
          <a:prstGeom prst="wedgeRoundRectCallout">
            <a:avLst>
              <a:gd name="adj1" fmla="val -59519"/>
              <a:gd name="adj2" fmla="val -994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containsString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检测一个字符串是否包含另一个字符串</a:t>
            </a: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2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11898</TotalTime>
  <Words>962</Words>
  <Application>Microsoft Macintosh PowerPoint</Application>
  <PresentationFormat>宽屏</PresentationFormat>
  <Paragraphs>196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2757</cp:revision>
  <dcterms:created xsi:type="dcterms:W3CDTF">2014-05-16T07:57:58Z</dcterms:created>
  <dcterms:modified xsi:type="dcterms:W3CDTF">2015-11-11T11:53:03Z</dcterms:modified>
</cp:coreProperties>
</file>